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1" r:id="rId3"/>
    <p:sldId id="280" r:id="rId4"/>
    <p:sldId id="258" r:id="rId5"/>
    <p:sldId id="260" r:id="rId6"/>
    <p:sldId id="282" r:id="rId7"/>
    <p:sldId id="284" r:id="rId8"/>
    <p:sldId id="285" r:id="rId9"/>
    <p:sldId id="283" r:id="rId10"/>
    <p:sldId id="286" r:id="rId11"/>
    <p:sldId id="278" r:id="rId12"/>
    <p:sldId id="262" r:id="rId13"/>
    <p:sldId id="263" r:id="rId14"/>
    <p:sldId id="264" r:id="rId15"/>
    <p:sldId id="269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407A41-4391-481E-AD57-17126EFEFED7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F235E13-1B06-4AA2-A0D9-F07A5457D3EE}">
      <dgm:prSet/>
      <dgm:spPr/>
      <dgm:t>
        <a:bodyPr/>
        <a:lstStyle/>
        <a:p>
          <a:pPr algn="just" rtl="0"/>
          <a:r>
            <a:rPr lang="ru-RU" dirty="0" smtClean="0"/>
            <a:t>определяет содержание и организацию образовательной деятельности на уровне дошкольного образования;</a:t>
          </a:r>
          <a:endParaRPr lang="ru-RU" dirty="0"/>
        </a:p>
      </dgm:t>
    </dgm:pt>
    <dgm:pt modelId="{915EA64F-45E3-4FFC-9088-30CF0A8D6274}" type="parTrans" cxnId="{E9A7CFD7-F58E-4B07-A87A-A033AD0D7C5A}">
      <dgm:prSet/>
      <dgm:spPr/>
      <dgm:t>
        <a:bodyPr/>
        <a:lstStyle/>
        <a:p>
          <a:pPr algn="just"/>
          <a:endParaRPr lang="ru-RU"/>
        </a:p>
      </dgm:t>
    </dgm:pt>
    <dgm:pt modelId="{F127E7AC-39F6-4A68-999F-4069D3BD3DFB}" type="sibTrans" cxnId="{E9A7CFD7-F58E-4B07-A87A-A033AD0D7C5A}">
      <dgm:prSet/>
      <dgm:spPr/>
      <dgm:t>
        <a:bodyPr/>
        <a:lstStyle/>
        <a:p>
          <a:pPr algn="just"/>
          <a:endParaRPr lang="ru-RU"/>
        </a:p>
      </dgm:t>
    </dgm:pt>
    <dgm:pt modelId="{AEB8B951-0C60-4CE2-B5B5-E1384F164AE7}">
      <dgm:prSet/>
      <dgm:spPr/>
      <dgm:t>
        <a:bodyPr/>
        <a:lstStyle/>
        <a:p>
          <a:pPr algn="just" rtl="0"/>
          <a:r>
            <a:rPr lang="ru-RU" dirty="0" smtClean="0"/>
            <a:t>обеспечивает развитие личности детей дошкольного возраста в различных видах общения и деятельности с учётом их возрастных, индивидуальных психологических и физиологических особенностей;</a:t>
          </a:r>
          <a:endParaRPr lang="ru-RU" dirty="0"/>
        </a:p>
      </dgm:t>
    </dgm:pt>
    <dgm:pt modelId="{6E670E74-8453-44B2-8736-8830855120F1}" type="parTrans" cxnId="{0234080B-18C5-4EE3-8BBB-5B343D08797B}">
      <dgm:prSet/>
      <dgm:spPr/>
      <dgm:t>
        <a:bodyPr/>
        <a:lstStyle/>
        <a:p>
          <a:pPr algn="just"/>
          <a:endParaRPr lang="ru-RU"/>
        </a:p>
      </dgm:t>
    </dgm:pt>
    <dgm:pt modelId="{8928613B-C0D7-435C-91E9-F622F8DD5CF8}" type="sibTrans" cxnId="{0234080B-18C5-4EE3-8BBB-5B343D08797B}">
      <dgm:prSet/>
      <dgm:spPr/>
      <dgm:t>
        <a:bodyPr/>
        <a:lstStyle/>
        <a:p>
          <a:pPr algn="just"/>
          <a:endParaRPr lang="ru-RU"/>
        </a:p>
      </dgm:t>
    </dgm:pt>
    <dgm:pt modelId="{5BE99121-3222-4BA6-97B7-D09A6121065A}">
      <dgm:prSet/>
      <dgm:spPr/>
      <dgm:t>
        <a:bodyPr/>
        <a:lstStyle/>
        <a:p>
          <a:pPr algn="just" rtl="0"/>
          <a:r>
            <a:rPr lang="ru-RU" dirty="0" smtClean="0"/>
            <a:t> направлена на решение задач, указанных в Стандарте (пункт 1.6).</a:t>
          </a:r>
          <a:endParaRPr lang="ru-RU" dirty="0"/>
        </a:p>
      </dgm:t>
    </dgm:pt>
    <dgm:pt modelId="{73BB4FD4-53EC-44AE-8FC3-2FE2E9C74839}" type="parTrans" cxnId="{0EB8D71E-298D-4F66-B7A8-30359815878F}">
      <dgm:prSet/>
      <dgm:spPr/>
      <dgm:t>
        <a:bodyPr/>
        <a:lstStyle/>
        <a:p>
          <a:pPr algn="just"/>
          <a:endParaRPr lang="ru-RU"/>
        </a:p>
      </dgm:t>
    </dgm:pt>
    <dgm:pt modelId="{7E64CF63-609B-41C4-A04A-20EA8175237C}" type="sibTrans" cxnId="{0EB8D71E-298D-4F66-B7A8-30359815878F}">
      <dgm:prSet/>
      <dgm:spPr/>
      <dgm:t>
        <a:bodyPr/>
        <a:lstStyle/>
        <a:p>
          <a:pPr algn="just"/>
          <a:endParaRPr lang="ru-RU"/>
        </a:p>
      </dgm:t>
    </dgm:pt>
    <dgm:pt modelId="{9C1CB5CF-3889-439A-9D5B-F924A0E61F2E}" type="pres">
      <dgm:prSet presAssocID="{A3407A41-4391-481E-AD57-17126EFEFE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A98710-87B5-40CB-A05F-9A66E9CBD11A}" type="pres">
      <dgm:prSet presAssocID="{4F235E13-1B06-4AA2-A0D9-F07A5457D3E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366D0-DCD9-4A9A-AB1F-0A9EF33D141C}" type="pres">
      <dgm:prSet presAssocID="{F127E7AC-39F6-4A68-999F-4069D3BD3DFB}" presName="spacer" presStyleCnt="0"/>
      <dgm:spPr/>
    </dgm:pt>
    <dgm:pt modelId="{E0C6EB83-3C3D-4D07-BC39-E114F572C6E9}" type="pres">
      <dgm:prSet presAssocID="{AEB8B951-0C60-4CE2-B5B5-E1384F164AE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202C9-374B-4B01-8871-80695C5D9A48}" type="pres">
      <dgm:prSet presAssocID="{8928613B-C0D7-435C-91E9-F622F8DD5CF8}" presName="spacer" presStyleCnt="0"/>
      <dgm:spPr/>
    </dgm:pt>
    <dgm:pt modelId="{DF776303-B394-4D25-8553-DBDCCBBA38ED}" type="pres">
      <dgm:prSet presAssocID="{5BE99121-3222-4BA6-97B7-D09A6121065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29FB77-8EB8-4ED4-9AE9-35261C98FCD4}" type="presOf" srcId="{4F235E13-1B06-4AA2-A0D9-F07A5457D3EE}" destId="{3FA98710-87B5-40CB-A05F-9A66E9CBD11A}" srcOrd="0" destOrd="0" presId="urn:microsoft.com/office/officeart/2005/8/layout/vList2"/>
    <dgm:cxn modelId="{E9A7CFD7-F58E-4B07-A87A-A033AD0D7C5A}" srcId="{A3407A41-4391-481E-AD57-17126EFEFED7}" destId="{4F235E13-1B06-4AA2-A0D9-F07A5457D3EE}" srcOrd="0" destOrd="0" parTransId="{915EA64F-45E3-4FFC-9088-30CF0A8D6274}" sibTransId="{F127E7AC-39F6-4A68-999F-4069D3BD3DFB}"/>
    <dgm:cxn modelId="{0234080B-18C5-4EE3-8BBB-5B343D08797B}" srcId="{A3407A41-4391-481E-AD57-17126EFEFED7}" destId="{AEB8B951-0C60-4CE2-B5B5-E1384F164AE7}" srcOrd="1" destOrd="0" parTransId="{6E670E74-8453-44B2-8736-8830855120F1}" sibTransId="{8928613B-C0D7-435C-91E9-F622F8DD5CF8}"/>
    <dgm:cxn modelId="{C3B93BDB-210B-41C5-A73A-E7AAB7A0C1B0}" type="presOf" srcId="{A3407A41-4391-481E-AD57-17126EFEFED7}" destId="{9C1CB5CF-3889-439A-9D5B-F924A0E61F2E}" srcOrd="0" destOrd="0" presId="urn:microsoft.com/office/officeart/2005/8/layout/vList2"/>
    <dgm:cxn modelId="{C39F5AB0-FB84-4FC7-87A3-4282661041DB}" type="presOf" srcId="{5BE99121-3222-4BA6-97B7-D09A6121065A}" destId="{DF776303-B394-4D25-8553-DBDCCBBA38ED}" srcOrd="0" destOrd="0" presId="urn:microsoft.com/office/officeart/2005/8/layout/vList2"/>
    <dgm:cxn modelId="{0EB8D71E-298D-4F66-B7A8-30359815878F}" srcId="{A3407A41-4391-481E-AD57-17126EFEFED7}" destId="{5BE99121-3222-4BA6-97B7-D09A6121065A}" srcOrd="2" destOrd="0" parTransId="{73BB4FD4-53EC-44AE-8FC3-2FE2E9C74839}" sibTransId="{7E64CF63-609B-41C4-A04A-20EA8175237C}"/>
    <dgm:cxn modelId="{069E0D4C-71C5-43EE-AFD3-C5E35BACA827}" type="presOf" srcId="{AEB8B951-0C60-4CE2-B5B5-E1384F164AE7}" destId="{E0C6EB83-3C3D-4D07-BC39-E114F572C6E9}" srcOrd="0" destOrd="0" presId="urn:microsoft.com/office/officeart/2005/8/layout/vList2"/>
    <dgm:cxn modelId="{E0AD0FDD-0256-4F84-96C0-64E0DE52A48E}" type="presParOf" srcId="{9C1CB5CF-3889-439A-9D5B-F924A0E61F2E}" destId="{3FA98710-87B5-40CB-A05F-9A66E9CBD11A}" srcOrd="0" destOrd="0" presId="urn:microsoft.com/office/officeart/2005/8/layout/vList2"/>
    <dgm:cxn modelId="{664066DB-DC24-4329-B6FE-59FCFCFE70E6}" type="presParOf" srcId="{9C1CB5CF-3889-439A-9D5B-F924A0E61F2E}" destId="{5A8366D0-DCD9-4A9A-AB1F-0A9EF33D141C}" srcOrd="1" destOrd="0" presId="urn:microsoft.com/office/officeart/2005/8/layout/vList2"/>
    <dgm:cxn modelId="{A6880F79-B440-4607-A294-892EE783105A}" type="presParOf" srcId="{9C1CB5CF-3889-439A-9D5B-F924A0E61F2E}" destId="{E0C6EB83-3C3D-4D07-BC39-E114F572C6E9}" srcOrd="2" destOrd="0" presId="urn:microsoft.com/office/officeart/2005/8/layout/vList2"/>
    <dgm:cxn modelId="{993DA383-14E4-4D82-A887-44BAD737B02D}" type="presParOf" srcId="{9C1CB5CF-3889-439A-9D5B-F924A0E61F2E}" destId="{797202C9-374B-4B01-8871-80695C5D9A48}" srcOrd="3" destOrd="0" presId="urn:microsoft.com/office/officeart/2005/8/layout/vList2"/>
    <dgm:cxn modelId="{5E01BAD8-0DB5-48C3-AEAB-B4484F50C44D}" type="presParOf" srcId="{9C1CB5CF-3889-439A-9D5B-F924A0E61F2E}" destId="{DF776303-B394-4D25-8553-DBDCCBBA38E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F5E0EC-3167-4FF3-823B-7964219808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702654-D9A3-4109-B1F7-5B1A4999B34C}">
      <dgm:prSet/>
      <dgm:spPr/>
      <dgm:t>
        <a:bodyPr/>
        <a:lstStyle/>
        <a:p>
          <a:pPr algn="just" rtl="0"/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условий развития ребенка</a:t>
          </a:r>
          <a:r>
            <a:rPr lang="ru-RU" dirty="0" smtClean="0">
              <a:solidFill>
                <a:schemeClr val="tx1"/>
              </a:solidFill>
            </a:rPr>
            <a:t>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</a:r>
          <a:endParaRPr lang="ru-RU" dirty="0">
            <a:solidFill>
              <a:schemeClr val="tx1"/>
            </a:solidFill>
          </a:endParaRPr>
        </a:p>
      </dgm:t>
    </dgm:pt>
    <dgm:pt modelId="{F70F35E1-F953-43FA-BE06-AA1E90A45524}" type="parTrans" cxnId="{9403E289-FA5F-4C18-AAF4-D1A9E92D6313}">
      <dgm:prSet/>
      <dgm:spPr/>
      <dgm:t>
        <a:bodyPr/>
        <a:lstStyle/>
        <a:p>
          <a:endParaRPr lang="ru-RU"/>
        </a:p>
      </dgm:t>
    </dgm:pt>
    <dgm:pt modelId="{2D4EBCF7-FEBF-4243-B659-F928D27CF236}" type="sibTrans" cxnId="{9403E289-FA5F-4C18-AAF4-D1A9E92D6313}">
      <dgm:prSet/>
      <dgm:spPr/>
      <dgm:t>
        <a:bodyPr/>
        <a:lstStyle/>
        <a:p>
          <a:endParaRPr lang="ru-RU"/>
        </a:p>
      </dgm:t>
    </dgm:pt>
    <dgm:pt modelId="{713188D1-AA46-43C7-8855-35542CEA7AAC}">
      <dgm:prSet/>
      <dgm:spPr/>
      <dgm:t>
        <a:bodyPr/>
        <a:lstStyle/>
        <a:p>
          <a:pPr algn="just" rtl="0"/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развивающей образовательной среды</a:t>
          </a:r>
          <a:r>
            <a:rPr lang="ru-RU" dirty="0" smtClean="0">
              <a:solidFill>
                <a:schemeClr val="tx1"/>
              </a:solidFill>
            </a:rPr>
            <a:t>, которая представляет собой систему условий социализации и индивидуализации детей.</a:t>
          </a:r>
          <a:endParaRPr lang="ru-RU" dirty="0">
            <a:solidFill>
              <a:schemeClr val="tx1"/>
            </a:solidFill>
          </a:endParaRPr>
        </a:p>
      </dgm:t>
    </dgm:pt>
    <dgm:pt modelId="{9AD893F9-B079-4EA6-89BC-179E47EEFBB7}" type="parTrans" cxnId="{E3137E0B-6ED9-47D0-9CAB-65E74670FDB8}">
      <dgm:prSet/>
      <dgm:spPr/>
      <dgm:t>
        <a:bodyPr/>
        <a:lstStyle/>
        <a:p>
          <a:endParaRPr lang="ru-RU"/>
        </a:p>
      </dgm:t>
    </dgm:pt>
    <dgm:pt modelId="{FF955AB1-068F-4506-8FE0-70197B2769EA}" type="sibTrans" cxnId="{E3137E0B-6ED9-47D0-9CAB-65E74670FDB8}">
      <dgm:prSet/>
      <dgm:spPr/>
      <dgm:t>
        <a:bodyPr/>
        <a:lstStyle/>
        <a:p>
          <a:endParaRPr lang="ru-RU"/>
        </a:p>
      </dgm:t>
    </dgm:pt>
    <dgm:pt modelId="{4CA7DC9E-5D0C-4778-8070-70E1873CAA53}" type="pres">
      <dgm:prSet presAssocID="{E4F5E0EC-3167-4FF3-823B-7964219808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AC37BD-B21B-4729-A31A-323A62C35052}" type="pres">
      <dgm:prSet presAssocID="{F1702654-D9A3-4109-B1F7-5B1A4999B34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333AC-BEFE-4829-A0A5-EE50F5B42656}" type="pres">
      <dgm:prSet presAssocID="{2D4EBCF7-FEBF-4243-B659-F928D27CF236}" presName="spacer" presStyleCnt="0"/>
      <dgm:spPr/>
    </dgm:pt>
    <dgm:pt modelId="{5837E219-AD6B-4C7E-9110-D6C6668F37F9}" type="pres">
      <dgm:prSet presAssocID="{713188D1-AA46-43C7-8855-35542CEA7AA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8A750B-319F-4177-8F49-407E52558900}" type="presOf" srcId="{713188D1-AA46-43C7-8855-35542CEA7AAC}" destId="{5837E219-AD6B-4C7E-9110-D6C6668F37F9}" srcOrd="0" destOrd="0" presId="urn:microsoft.com/office/officeart/2005/8/layout/vList2"/>
    <dgm:cxn modelId="{E3137E0B-6ED9-47D0-9CAB-65E74670FDB8}" srcId="{E4F5E0EC-3167-4FF3-823B-7964219808C5}" destId="{713188D1-AA46-43C7-8855-35542CEA7AAC}" srcOrd="1" destOrd="0" parTransId="{9AD893F9-B079-4EA6-89BC-179E47EEFBB7}" sibTransId="{FF955AB1-068F-4506-8FE0-70197B2769EA}"/>
    <dgm:cxn modelId="{9403E289-FA5F-4C18-AAF4-D1A9E92D6313}" srcId="{E4F5E0EC-3167-4FF3-823B-7964219808C5}" destId="{F1702654-D9A3-4109-B1F7-5B1A4999B34C}" srcOrd="0" destOrd="0" parTransId="{F70F35E1-F953-43FA-BE06-AA1E90A45524}" sibTransId="{2D4EBCF7-FEBF-4243-B659-F928D27CF236}"/>
    <dgm:cxn modelId="{0262AB68-5B9E-4400-8625-BC478508F666}" type="presOf" srcId="{F1702654-D9A3-4109-B1F7-5B1A4999B34C}" destId="{14AC37BD-B21B-4729-A31A-323A62C35052}" srcOrd="0" destOrd="0" presId="urn:microsoft.com/office/officeart/2005/8/layout/vList2"/>
    <dgm:cxn modelId="{98EBD326-5F62-43DD-A28D-AF6506459F5B}" type="presOf" srcId="{E4F5E0EC-3167-4FF3-823B-7964219808C5}" destId="{4CA7DC9E-5D0C-4778-8070-70E1873CAA53}" srcOrd="0" destOrd="0" presId="urn:microsoft.com/office/officeart/2005/8/layout/vList2"/>
    <dgm:cxn modelId="{E05D1C44-13FF-44F2-9BBC-FB60BD6BB9F0}" type="presParOf" srcId="{4CA7DC9E-5D0C-4778-8070-70E1873CAA53}" destId="{14AC37BD-B21B-4729-A31A-323A62C35052}" srcOrd="0" destOrd="0" presId="urn:microsoft.com/office/officeart/2005/8/layout/vList2"/>
    <dgm:cxn modelId="{71030562-0DDF-439B-8DE0-21FC0B712B72}" type="presParOf" srcId="{4CA7DC9E-5D0C-4778-8070-70E1873CAA53}" destId="{251333AC-BEFE-4829-A0A5-EE50F5B42656}" srcOrd="1" destOrd="0" presId="urn:microsoft.com/office/officeart/2005/8/layout/vList2"/>
    <dgm:cxn modelId="{EC12EFEE-C940-4E9A-A43F-BCB5D0EF6163}" type="presParOf" srcId="{4CA7DC9E-5D0C-4778-8070-70E1873CAA53}" destId="{5837E219-AD6B-4C7E-9110-D6C6668F37F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0D8FFF-B9D6-4C90-9E00-EB41ACEDEEA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8C9D2E-BACC-4E26-A23E-A68AE72971A8}">
      <dgm:prSet/>
      <dgm:spPr/>
      <dgm:t>
        <a:bodyPr/>
        <a:lstStyle/>
        <a:p>
          <a:pPr algn="just" rtl="0"/>
          <a:r>
            <a:rPr lang="ru-RU" dirty="0" smtClean="0">
              <a:solidFill>
                <a:schemeClr val="tx1"/>
              </a:solidFill>
            </a:rPr>
            <a:t>продолжительность пребывания детей в Организации, </a:t>
          </a:r>
          <a:endParaRPr lang="ru-RU" dirty="0">
            <a:solidFill>
              <a:schemeClr val="tx1"/>
            </a:solidFill>
          </a:endParaRPr>
        </a:p>
      </dgm:t>
    </dgm:pt>
    <dgm:pt modelId="{676E4D3B-934C-432E-A851-7F37CDE9BB85}" type="parTrans" cxnId="{9F9A31B3-5C03-4B26-B202-24D29E237C31}">
      <dgm:prSet/>
      <dgm:spPr/>
      <dgm:t>
        <a:bodyPr/>
        <a:lstStyle/>
        <a:p>
          <a:endParaRPr lang="ru-RU"/>
        </a:p>
      </dgm:t>
    </dgm:pt>
    <dgm:pt modelId="{F900A114-FDC6-4638-9125-65A65C772FCF}" type="sibTrans" cxnId="{9F9A31B3-5C03-4B26-B202-24D29E237C31}">
      <dgm:prSet/>
      <dgm:spPr/>
      <dgm:t>
        <a:bodyPr/>
        <a:lstStyle/>
        <a:p>
          <a:endParaRPr lang="ru-RU"/>
        </a:p>
      </dgm:t>
    </dgm:pt>
    <dgm:pt modelId="{9A94A244-1750-4350-AC96-B2ECD8A144D8}">
      <dgm:prSet/>
      <dgm:spPr/>
      <dgm:t>
        <a:bodyPr/>
        <a:lstStyle/>
        <a:p>
          <a:pPr algn="just" rtl="0"/>
          <a:r>
            <a:rPr lang="ru-RU" dirty="0" smtClean="0">
              <a:solidFill>
                <a:schemeClr val="tx1"/>
              </a:solidFill>
            </a:rPr>
            <a:t>режим работы Организации в соответствии с объёмом решаемых задач образовательной деятельности, </a:t>
          </a:r>
          <a:endParaRPr lang="ru-RU" dirty="0">
            <a:solidFill>
              <a:schemeClr val="tx1"/>
            </a:solidFill>
          </a:endParaRPr>
        </a:p>
      </dgm:t>
    </dgm:pt>
    <dgm:pt modelId="{35CAE0DA-E86F-4B5D-BADA-4CA0BE89D53F}" type="parTrans" cxnId="{18551843-6126-48EE-B3ED-30CBB75DCED2}">
      <dgm:prSet/>
      <dgm:spPr/>
      <dgm:t>
        <a:bodyPr/>
        <a:lstStyle/>
        <a:p>
          <a:endParaRPr lang="ru-RU"/>
        </a:p>
      </dgm:t>
    </dgm:pt>
    <dgm:pt modelId="{E0A5F7B0-CE1E-4225-AEB9-BE08AF5FCFF5}" type="sibTrans" cxnId="{18551843-6126-48EE-B3ED-30CBB75DCED2}">
      <dgm:prSet/>
      <dgm:spPr/>
      <dgm:t>
        <a:bodyPr/>
        <a:lstStyle/>
        <a:p>
          <a:endParaRPr lang="ru-RU"/>
        </a:p>
      </dgm:t>
    </dgm:pt>
    <dgm:pt modelId="{629D607E-F9A5-44FA-80C4-77A468AB7D60}">
      <dgm:prSet/>
      <dgm:spPr/>
      <dgm:t>
        <a:bodyPr/>
        <a:lstStyle/>
        <a:p>
          <a:pPr algn="just" rtl="0"/>
          <a:r>
            <a:rPr lang="ru-RU" dirty="0" smtClean="0">
              <a:solidFill>
                <a:schemeClr val="tx1"/>
              </a:solidFill>
            </a:rPr>
            <a:t>предельную наполняемость Групп. </a:t>
          </a:r>
          <a:endParaRPr lang="ru-RU" dirty="0">
            <a:solidFill>
              <a:schemeClr val="tx1"/>
            </a:solidFill>
          </a:endParaRPr>
        </a:p>
      </dgm:t>
    </dgm:pt>
    <dgm:pt modelId="{FC6693DA-FE29-4A64-8837-49D24909EBD2}" type="parTrans" cxnId="{37EEB4E6-38F2-40D9-B72B-C95199879949}">
      <dgm:prSet/>
      <dgm:spPr/>
      <dgm:t>
        <a:bodyPr/>
        <a:lstStyle/>
        <a:p>
          <a:endParaRPr lang="ru-RU"/>
        </a:p>
      </dgm:t>
    </dgm:pt>
    <dgm:pt modelId="{C6CB25F2-D03B-49DD-AA45-26A97CD3C31D}" type="sibTrans" cxnId="{37EEB4E6-38F2-40D9-B72B-C95199879949}">
      <dgm:prSet/>
      <dgm:spPr/>
      <dgm:t>
        <a:bodyPr/>
        <a:lstStyle/>
        <a:p>
          <a:endParaRPr lang="ru-RU"/>
        </a:p>
      </dgm:t>
    </dgm:pt>
    <dgm:pt modelId="{C1AFA2D6-7FB2-4F3F-994F-0E62D9078B26}" type="pres">
      <dgm:prSet presAssocID="{220D8FFF-B9D6-4C90-9E00-EB41ACEDEEA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A1F21-956F-47DC-A9B5-DA14503F471B}" type="pres">
      <dgm:prSet presAssocID="{E98C9D2E-BACC-4E26-A23E-A68AE72971A8}" presName="composite" presStyleCnt="0"/>
      <dgm:spPr/>
    </dgm:pt>
    <dgm:pt modelId="{02AF2C79-17FC-4BE0-B3D7-B1A0C2C89A3D}" type="pres">
      <dgm:prSet presAssocID="{E98C9D2E-BACC-4E26-A23E-A68AE72971A8}" presName="imgShp" presStyleLbl="fgImgPlace1" presStyleIdx="0" presStyleCnt="3" custLinFactNeighborX="-45095" custLinFactNeighborY="-23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EF8CF3-E5EA-4C40-A4FC-EBD682D2EAC4}" type="pres">
      <dgm:prSet presAssocID="{E98C9D2E-BACC-4E26-A23E-A68AE72971A8}" presName="txShp" presStyleLbl="node1" presStyleIdx="0" presStyleCnt="3" custScaleX="12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1BC922-93A0-45E3-80B2-8D96AC5CC0EC}" type="pres">
      <dgm:prSet presAssocID="{F900A114-FDC6-4638-9125-65A65C772FCF}" presName="spacing" presStyleCnt="0"/>
      <dgm:spPr/>
    </dgm:pt>
    <dgm:pt modelId="{53054040-3980-4FA7-8177-A62238B232A6}" type="pres">
      <dgm:prSet presAssocID="{9A94A244-1750-4350-AC96-B2ECD8A144D8}" presName="composite" presStyleCnt="0"/>
      <dgm:spPr/>
    </dgm:pt>
    <dgm:pt modelId="{AF11E900-BCD8-469C-A2B8-9DC4AA4A3F61}" type="pres">
      <dgm:prSet presAssocID="{9A94A244-1750-4350-AC96-B2ECD8A144D8}" presName="imgShp" presStyleLbl="fgImgPlace1" presStyleIdx="1" presStyleCnt="3" custLinFactNeighborX="-39254" custLinFactNeighborY="-207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bg2">
              <a:lumMod val="25000"/>
            </a:schemeClr>
          </a:solidFill>
        </a:ln>
      </dgm:spPr>
    </dgm:pt>
    <dgm:pt modelId="{6885DBEA-3BA2-46BE-B30A-F6F757A54BF5}" type="pres">
      <dgm:prSet presAssocID="{9A94A244-1750-4350-AC96-B2ECD8A144D8}" presName="txShp" presStyleLbl="node1" presStyleIdx="1" presStyleCnt="3" custScaleX="127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7EC02-CC8B-4406-8274-F632306EAEE9}" type="pres">
      <dgm:prSet presAssocID="{E0A5F7B0-CE1E-4225-AEB9-BE08AF5FCFF5}" presName="spacing" presStyleCnt="0"/>
      <dgm:spPr/>
    </dgm:pt>
    <dgm:pt modelId="{26DBD989-19B7-43A9-8302-D3D9CF1D70C5}" type="pres">
      <dgm:prSet presAssocID="{629D607E-F9A5-44FA-80C4-77A468AB7D60}" presName="composite" presStyleCnt="0"/>
      <dgm:spPr/>
    </dgm:pt>
    <dgm:pt modelId="{0CE391B2-358B-4E98-B91C-BC8B2F2F7A01}" type="pres">
      <dgm:prSet presAssocID="{629D607E-F9A5-44FA-80C4-77A468AB7D60}" presName="imgShp" presStyleLbl="fgImgPlace1" presStyleIdx="2" presStyleCnt="3" custLinFactNeighborX="-46414" custLinFactNeighborY="19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E98DDA7-2225-4FB8-BB28-2DB3BAA121B8}" type="pres">
      <dgm:prSet presAssocID="{629D607E-F9A5-44FA-80C4-77A468AB7D60}" presName="txShp" presStyleLbl="node1" presStyleIdx="2" presStyleCnt="3" custScaleX="125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9A31B3-5C03-4B26-B202-24D29E237C31}" srcId="{220D8FFF-B9D6-4C90-9E00-EB41ACEDEEA9}" destId="{E98C9D2E-BACC-4E26-A23E-A68AE72971A8}" srcOrd="0" destOrd="0" parTransId="{676E4D3B-934C-432E-A851-7F37CDE9BB85}" sibTransId="{F900A114-FDC6-4638-9125-65A65C772FCF}"/>
    <dgm:cxn modelId="{37EEB4E6-38F2-40D9-B72B-C95199879949}" srcId="{220D8FFF-B9D6-4C90-9E00-EB41ACEDEEA9}" destId="{629D607E-F9A5-44FA-80C4-77A468AB7D60}" srcOrd="2" destOrd="0" parTransId="{FC6693DA-FE29-4A64-8837-49D24909EBD2}" sibTransId="{C6CB25F2-D03B-49DD-AA45-26A97CD3C31D}"/>
    <dgm:cxn modelId="{18551843-6126-48EE-B3ED-30CBB75DCED2}" srcId="{220D8FFF-B9D6-4C90-9E00-EB41ACEDEEA9}" destId="{9A94A244-1750-4350-AC96-B2ECD8A144D8}" srcOrd="1" destOrd="0" parTransId="{35CAE0DA-E86F-4B5D-BADA-4CA0BE89D53F}" sibTransId="{E0A5F7B0-CE1E-4225-AEB9-BE08AF5FCFF5}"/>
    <dgm:cxn modelId="{B5E64F3F-9667-464E-A150-01DA6A8D787D}" type="presOf" srcId="{E98C9D2E-BACC-4E26-A23E-A68AE72971A8}" destId="{5FEF8CF3-E5EA-4C40-A4FC-EBD682D2EAC4}" srcOrd="0" destOrd="0" presId="urn:microsoft.com/office/officeart/2005/8/layout/vList3"/>
    <dgm:cxn modelId="{B2AA5EB8-C70A-49FD-A630-6E244E9FBA3F}" type="presOf" srcId="{9A94A244-1750-4350-AC96-B2ECD8A144D8}" destId="{6885DBEA-3BA2-46BE-B30A-F6F757A54BF5}" srcOrd="0" destOrd="0" presId="urn:microsoft.com/office/officeart/2005/8/layout/vList3"/>
    <dgm:cxn modelId="{5D3C84B7-AC82-4DCA-A950-4C2DBA2F96AE}" type="presOf" srcId="{220D8FFF-B9D6-4C90-9E00-EB41ACEDEEA9}" destId="{C1AFA2D6-7FB2-4F3F-994F-0E62D9078B26}" srcOrd="0" destOrd="0" presId="urn:microsoft.com/office/officeart/2005/8/layout/vList3"/>
    <dgm:cxn modelId="{DCAABC99-8BC5-4B7B-8560-0BEA6C82A257}" type="presOf" srcId="{629D607E-F9A5-44FA-80C4-77A468AB7D60}" destId="{6E98DDA7-2225-4FB8-BB28-2DB3BAA121B8}" srcOrd="0" destOrd="0" presId="urn:microsoft.com/office/officeart/2005/8/layout/vList3"/>
    <dgm:cxn modelId="{DF242AC6-458A-4CCB-A9FB-ECBBE79A7FA4}" type="presParOf" srcId="{C1AFA2D6-7FB2-4F3F-994F-0E62D9078B26}" destId="{006A1F21-956F-47DC-A9B5-DA14503F471B}" srcOrd="0" destOrd="0" presId="urn:microsoft.com/office/officeart/2005/8/layout/vList3"/>
    <dgm:cxn modelId="{23C90517-C096-4127-9FD2-BB407E27DD73}" type="presParOf" srcId="{006A1F21-956F-47DC-A9B5-DA14503F471B}" destId="{02AF2C79-17FC-4BE0-B3D7-B1A0C2C89A3D}" srcOrd="0" destOrd="0" presId="urn:microsoft.com/office/officeart/2005/8/layout/vList3"/>
    <dgm:cxn modelId="{F782B090-7F77-455B-BFA2-6899DEF6D2CD}" type="presParOf" srcId="{006A1F21-956F-47DC-A9B5-DA14503F471B}" destId="{5FEF8CF3-E5EA-4C40-A4FC-EBD682D2EAC4}" srcOrd="1" destOrd="0" presId="urn:microsoft.com/office/officeart/2005/8/layout/vList3"/>
    <dgm:cxn modelId="{E0E91A05-8EE5-48A2-8254-9170426B4FAF}" type="presParOf" srcId="{C1AFA2D6-7FB2-4F3F-994F-0E62D9078B26}" destId="{381BC922-93A0-45E3-80B2-8D96AC5CC0EC}" srcOrd="1" destOrd="0" presId="urn:microsoft.com/office/officeart/2005/8/layout/vList3"/>
    <dgm:cxn modelId="{F82E003A-EC1D-48F6-A06B-046A1AC7652A}" type="presParOf" srcId="{C1AFA2D6-7FB2-4F3F-994F-0E62D9078B26}" destId="{53054040-3980-4FA7-8177-A62238B232A6}" srcOrd="2" destOrd="0" presId="urn:microsoft.com/office/officeart/2005/8/layout/vList3"/>
    <dgm:cxn modelId="{FACD949A-6FC6-4E68-9764-FF42E4492833}" type="presParOf" srcId="{53054040-3980-4FA7-8177-A62238B232A6}" destId="{AF11E900-BCD8-469C-A2B8-9DC4AA4A3F61}" srcOrd="0" destOrd="0" presId="urn:microsoft.com/office/officeart/2005/8/layout/vList3"/>
    <dgm:cxn modelId="{7BDD353F-27DD-4DA0-9E08-5D8449E46A33}" type="presParOf" srcId="{53054040-3980-4FA7-8177-A62238B232A6}" destId="{6885DBEA-3BA2-46BE-B30A-F6F757A54BF5}" srcOrd="1" destOrd="0" presId="urn:microsoft.com/office/officeart/2005/8/layout/vList3"/>
    <dgm:cxn modelId="{CB5EF79B-99E6-4AA6-AEAE-0430E73D7001}" type="presParOf" srcId="{C1AFA2D6-7FB2-4F3F-994F-0E62D9078B26}" destId="{21A7EC02-CC8B-4406-8274-F632306EAEE9}" srcOrd="3" destOrd="0" presId="urn:microsoft.com/office/officeart/2005/8/layout/vList3"/>
    <dgm:cxn modelId="{522E4DA3-1AAA-4091-B90B-DB5A12AB4128}" type="presParOf" srcId="{C1AFA2D6-7FB2-4F3F-994F-0E62D9078B26}" destId="{26DBD989-19B7-43A9-8302-D3D9CF1D70C5}" srcOrd="4" destOrd="0" presId="urn:microsoft.com/office/officeart/2005/8/layout/vList3"/>
    <dgm:cxn modelId="{6A7EE890-CB11-48B4-BD7B-E57B20DBDC71}" type="presParOf" srcId="{26DBD989-19B7-43A9-8302-D3D9CF1D70C5}" destId="{0CE391B2-358B-4E98-B91C-BC8B2F2F7A01}" srcOrd="0" destOrd="0" presId="urn:microsoft.com/office/officeart/2005/8/layout/vList3"/>
    <dgm:cxn modelId="{26300D12-3F8E-4B4E-B30D-1F41C57F0B95}" type="presParOf" srcId="{26DBD989-19B7-43A9-8302-D3D9CF1D70C5}" destId="{6E98DDA7-2225-4FB8-BB28-2DB3BAA121B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DA7FF0-68A6-4131-97A2-D63D49790BE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E8CC3B-9D43-4D6B-92F6-21224A6A15B8}">
      <dgm:prSet phldrT="[Текст]" custT="1"/>
      <dgm:spPr/>
      <dgm:t>
        <a:bodyPr/>
        <a:lstStyle/>
        <a:p>
          <a:r>
            <a:rPr lang="ru-RU" sz="2400" dirty="0" smtClean="0"/>
            <a:t>Разделы Программы</a:t>
          </a:r>
          <a:endParaRPr lang="ru-RU" sz="2400" dirty="0"/>
        </a:p>
      </dgm:t>
    </dgm:pt>
    <dgm:pt modelId="{4C349E2A-3917-454A-8E0A-044301E8A05D}" type="parTrans" cxnId="{CEE81B4B-FCFC-4B27-9D83-594EB38E40E4}">
      <dgm:prSet/>
      <dgm:spPr/>
      <dgm:t>
        <a:bodyPr/>
        <a:lstStyle/>
        <a:p>
          <a:endParaRPr lang="ru-RU" sz="2400"/>
        </a:p>
      </dgm:t>
    </dgm:pt>
    <dgm:pt modelId="{317F98C1-2907-47DF-9F5E-59C627746212}" type="sibTrans" cxnId="{CEE81B4B-FCFC-4B27-9D83-594EB38E40E4}">
      <dgm:prSet/>
      <dgm:spPr/>
      <dgm:t>
        <a:bodyPr/>
        <a:lstStyle/>
        <a:p>
          <a:endParaRPr lang="ru-RU" sz="2400"/>
        </a:p>
      </dgm:t>
    </dgm:pt>
    <dgm:pt modelId="{C37708FA-1338-4129-91CC-3545AD029104}">
      <dgm:prSet phldrT="[Текст]" custT="1"/>
      <dgm:spPr/>
      <dgm:t>
        <a:bodyPr/>
        <a:lstStyle/>
        <a:p>
          <a:r>
            <a:rPr lang="ru-RU" sz="2400" dirty="0" smtClean="0"/>
            <a:t>Целевой </a:t>
          </a:r>
          <a:endParaRPr lang="ru-RU" sz="2400" dirty="0"/>
        </a:p>
      </dgm:t>
    </dgm:pt>
    <dgm:pt modelId="{3E762479-8F3A-4AB0-BC8C-E8268DAC0F0B}" type="parTrans" cxnId="{7E707325-1A60-45B3-8EBD-BC30C235CFBB}">
      <dgm:prSet/>
      <dgm:spPr/>
      <dgm:t>
        <a:bodyPr/>
        <a:lstStyle/>
        <a:p>
          <a:endParaRPr lang="ru-RU" sz="2400"/>
        </a:p>
      </dgm:t>
    </dgm:pt>
    <dgm:pt modelId="{96C9370F-E7BC-47DF-BCC3-2843B979AB7A}" type="sibTrans" cxnId="{7E707325-1A60-45B3-8EBD-BC30C235CFBB}">
      <dgm:prSet/>
      <dgm:spPr/>
      <dgm:t>
        <a:bodyPr/>
        <a:lstStyle/>
        <a:p>
          <a:endParaRPr lang="ru-RU" sz="2400"/>
        </a:p>
      </dgm:t>
    </dgm:pt>
    <dgm:pt modelId="{6B9F4F35-6B7C-46DB-9382-1A7B07C1A24B}">
      <dgm:prSet phldrT="[Текст]" custT="1"/>
      <dgm:spPr/>
      <dgm:t>
        <a:bodyPr/>
        <a:lstStyle/>
        <a:p>
          <a:r>
            <a:rPr lang="ru-RU" sz="2400" dirty="0" smtClean="0"/>
            <a:t>Содержательный</a:t>
          </a:r>
          <a:endParaRPr lang="ru-RU" sz="2400" dirty="0"/>
        </a:p>
      </dgm:t>
    </dgm:pt>
    <dgm:pt modelId="{CA9145B7-5B09-4E87-95D7-D1F894A79E33}" type="parTrans" cxnId="{091303CA-EA3B-416C-8FDE-84043F43D27E}">
      <dgm:prSet/>
      <dgm:spPr/>
      <dgm:t>
        <a:bodyPr/>
        <a:lstStyle/>
        <a:p>
          <a:endParaRPr lang="ru-RU" sz="2400"/>
        </a:p>
      </dgm:t>
    </dgm:pt>
    <dgm:pt modelId="{981CAC1C-016B-4265-97BD-A32CCD1D8568}" type="sibTrans" cxnId="{091303CA-EA3B-416C-8FDE-84043F43D27E}">
      <dgm:prSet/>
      <dgm:spPr/>
      <dgm:t>
        <a:bodyPr/>
        <a:lstStyle/>
        <a:p>
          <a:endParaRPr lang="ru-RU" sz="2400"/>
        </a:p>
      </dgm:t>
    </dgm:pt>
    <dgm:pt modelId="{0050BE85-704E-4F96-997C-6BAFD516363E}">
      <dgm:prSet phldrT="[Текст]" custT="1"/>
      <dgm:spPr/>
      <dgm:t>
        <a:bodyPr/>
        <a:lstStyle/>
        <a:p>
          <a:r>
            <a:rPr lang="ru-RU" sz="2400" dirty="0" smtClean="0"/>
            <a:t>Организационный</a:t>
          </a:r>
          <a:endParaRPr lang="ru-RU" sz="2400" dirty="0"/>
        </a:p>
      </dgm:t>
    </dgm:pt>
    <dgm:pt modelId="{C2E35ACD-724F-4C0C-8330-E442AED09DF2}" type="parTrans" cxnId="{E9A03B2A-9693-45D4-862D-C15B750B2668}">
      <dgm:prSet/>
      <dgm:spPr/>
      <dgm:t>
        <a:bodyPr/>
        <a:lstStyle/>
        <a:p>
          <a:endParaRPr lang="ru-RU" sz="2400"/>
        </a:p>
      </dgm:t>
    </dgm:pt>
    <dgm:pt modelId="{DF562FD6-E2F2-4D42-A6AD-46A5B6214909}" type="sibTrans" cxnId="{E9A03B2A-9693-45D4-862D-C15B750B2668}">
      <dgm:prSet/>
      <dgm:spPr/>
      <dgm:t>
        <a:bodyPr/>
        <a:lstStyle/>
        <a:p>
          <a:endParaRPr lang="ru-RU" sz="2400"/>
        </a:p>
      </dgm:t>
    </dgm:pt>
    <dgm:pt modelId="{C5A79C89-46DA-4146-8946-D9D3463CF442}" type="pres">
      <dgm:prSet presAssocID="{E6DA7FF0-68A6-4131-97A2-D63D49790BE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7BED93-4D6B-4102-8788-B656E948B6A3}" type="pres">
      <dgm:prSet presAssocID="{02E8CC3B-9D43-4D6B-92F6-21224A6A15B8}" presName="root" presStyleCnt="0"/>
      <dgm:spPr/>
    </dgm:pt>
    <dgm:pt modelId="{BD2FA709-691E-4666-8356-B1C0FBEF8BD2}" type="pres">
      <dgm:prSet presAssocID="{02E8CC3B-9D43-4D6B-92F6-21224A6A15B8}" presName="rootComposite" presStyleCnt="0"/>
      <dgm:spPr/>
    </dgm:pt>
    <dgm:pt modelId="{1A95F617-FE5C-40F1-A934-3952BB6DE952}" type="pres">
      <dgm:prSet presAssocID="{02E8CC3B-9D43-4D6B-92F6-21224A6A15B8}" presName="rootText" presStyleLbl="node1" presStyleIdx="0" presStyleCnt="1" custScaleX="235669"/>
      <dgm:spPr/>
      <dgm:t>
        <a:bodyPr/>
        <a:lstStyle/>
        <a:p>
          <a:endParaRPr lang="ru-RU"/>
        </a:p>
      </dgm:t>
    </dgm:pt>
    <dgm:pt modelId="{5D41F1BD-1A39-4634-91F2-C9FC0ACAEBC3}" type="pres">
      <dgm:prSet presAssocID="{02E8CC3B-9D43-4D6B-92F6-21224A6A15B8}" presName="rootConnector" presStyleLbl="node1" presStyleIdx="0" presStyleCnt="1"/>
      <dgm:spPr/>
      <dgm:t>
        <a:bodyPr/>
        <a:lstStyle/>
        <a:p>
          <a:endParaRPr lang="ru-RU"/>
        </a:p>
      </dgm:t>
    </dgm:pt>
    <dgm:pt modelId="{B6B720D9-F443-405F-AD76-4DCAFD940DE1}" type="pres">
      <dgm:prSet presAssocID="{02E8CC3B-9D43-4D6B-92F6-21224A6A15B8}" presName="childShape" presStyleCnt="0"/>
      <dgm:spPr/>
    </dgm:pt>
    <dgm:pt modelId="{861CE122-6841-40FE-A2F8-BE783854F04B}" type="pres">
      <dgm:prSet presAssocID="{3E762479-8F3A-4AB0-BC8C-E8268DAC0F0B}" presName="Name13" presStyleLbl="parChTrans1D2" presStyleIdx="0" presStyleCnt="3"/>
      <dgm:spPr/>
      <dgm:t>
        <a:bodyPr/>
        <a:lstStyle/>
        <a:p>
          <a:endParaRPr lang="ru-RU"/>
        </a:p>
      </dgm:t>
    </dgm:pt>
    <dgm:pt modelId="{B6FF6493-E253-44F1-844C-8665BC8EF3E1}" type="pres">
      <dgm:prSet presAssocID="{C37708FA-1338-4129-91CC-3545AD029104}" presName="childText" presStyleLbl="bgAcc1" presStyleIdx="0" presStyleCnt="3" custScaleX="235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11F21-564F-426F-B5D7-D4E8B7B2B68F}" type="pres">
      <dgm:prSet presAssocID="{CA9145B7-5B09-4E87-95D7-D1F894A79E33}" presName="Name13" presStyleLbl="parChTrans1D2" presStyleIdx="1" presStyleCnt="3"/>
      <dgm:spPr/>
      <dgm:t>
        <a:bodyPr/>
        <a:lstStyle/>
        <a:p>
          <a:endParaRPr lang="ru-RU"/>
        </a:p>
      </dgm:t>
    </dgm:pt>
    <dgm:pt modelId="{AAF30BDC-70BA-49BE-B1C7-AFA229540EE2}" type="pres">
      <dgm:prSet presAssocID="{6B9F4F35-6B7C-46DB-9382-1A7B07C1A24B}" presName="childText" presStyleLbl="bgAcc1" presStyleIdx="1" presStyleCnt="3" custScaleX="235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9F6F8-6748-451A-BEE6-D1AECB59B741}" type="pres">
      <dgm:prSet presAssocID="{C2E35ACD-724F-4C0C-8330-E442AED09DF2}" presName="Name13" presStyleLbl="parChTrans1D2" presStyleIdx="2" presStyleCnt="3"/>
      <dgm:spPr/>
      <dgm:t>
        <a:bodyPr/>
        <a:lstStyle/>
        <a:p>
          <a:endParaRPr lang="ru-RU"/>
        </a:p>
      </dgm:t>
    </dgm:pt>
    <dgm:pt modelId="{BF8F3FCE-DFE3-40F1-A2CB-49E55163107F}" type="pres">
      <dgm:prSet presAssocID="{0050BE85-704E-4F96-997C-6BAFD516363E}" presName="childText" presStyleLbl="bgAcc1" presStyleIdx="2" presStyleCnt="3" custScaleX="235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882F18-BDA5-48AD-B97F-844F82553C8B}" type="presOf" srcId="{3E762479-8F3A-4AB0-BC8C-E8268DAC0F0B}" destId="{861CE122-6841-40FE-A2F8-BE783854F04B}" srcOrd="0" destOrd="0" presId="urn:microsoft.com/office/officeart/2005/8/layout/hierarchy3"/>
    <dgm:cxn modelId="{60C664E5-6785-4FA2-84EF-2AC58DEF1335}" type="presOf" srcId="{CA9145B7-5B09-4E87-95D7-D1F894A79E33}" destId="{78811F21-564F-426F-B5D7-D4E8B7B2B68F}" srcOrd="0" destOrd="0" presId="urn:microsoft.com/office/officeart/2005/8/layout/hierarchy3"/>
    <dgm:cxn modelId="{091303CA-EA3B-416C-8FDE-84043F43D27E}" srcId="{02E8CC3B-9D43-4D6B-92F6-21224A6A15B8}" destId="{6B9F4F35-6B7C-46DB-9382-1A7B07C1A24B}" srcOrd="1" destOrd="0" parTransId="{CA9145B7-5B09-4E87-95D7-D1F894A79E33}" sibTransId="{981CAC1C-016B-4265-97BD-A32CCD1D8568}"/>
    <dgm:cxn modelId="{7E707325-1A60-45B3-8EBD-BC30C235CFBB}" srcId="{02E8CC3B-9D43-4D6B-92F6-21224A6A15B8}" destId="{C37708FA-1338-4129-91CC-3545AD029104}" srcOrd="0" destOrd="0" parTransId="{3E762479-8F3A-4AB0-BC8C-E8268DAC0F0B}" sibTransId="{96C9370F-E7BC-47DF-BCC3-2843B979AB7A}"/>
    <dgm:cxn modelId="{9E4DFF23-FA03-4284-A137-5D82E4B0C02F}" type="presOf" srcId="{0050BE85-704E-4F96-997C-6BAFD516363E}" destId="{BF8F3FCE-DFE3-40F1-A2CB-49E55163107F}" srcOrd="0" destOrd="0" presId="urn:microsoft.com/office/officeart/2005/8/layout/hierarchy3"/>
    <dgm:cxn modelId="{CEE81B4B-FCFC-4B27-9D83-594EB38E40E4}" srcId="{E6DA7FF0-68A6-4131-97A2-D63D49790BEA}" destId="{02E8CC3B-9D43-4D6B-92F6-21224A6A15B8}" srcOrd="0" destOrd="0" parTransId="{4C349E2A-3917-454A-8E0A-044301E8A05D}" sibTransId="{317F98C1-2907-47DF-9F5E-59C627746212}"/>
    <dgm:cxn modelId="{B5F124BB-A28F-4E04-B97C-A0EFC6277B58}" type="presOf" srcId="{02E8CC3B-9D43-4D6B-92F6-21224A6A15B8}" destId="{1A95F617-FE5C-40F1-A934-3952BB6DE952}" srcOrd="0" destOrd="0" presId="urn:microsoft.com/office/officeart/2005/8/layout/hierarchy3"/>
    <dgm:cxn modelId="{E9A03B2A-9693-45D4-862D-C15B750B2668}" srcId="{02E8CC3B-9D43-4D6B-92F6-21224A6A15B8}" destId="{0050BE85-704E-4F96-997C-6BAFD516363E}" srcOrd="2" destOrd="0" parTransId="{C2E35ACD-724F-4C0C-8330-E442AED09DF2}" sibTransId="{DF562FD6-E2F2-4D42-A6AD-46A5B6214909}"/>
    <dgm:cxn modelId="{F0352354-F5A7-4E91-9854-F0DBE3B88A4A}" type="presOf" srcId="{02E8CC3B-9D43-4D6B-92F6-21224A6A15B8}" destId="{5D41F1BD-1A39-4634-91F2-C9FC0ACAEBC3}" srcOrd="1" destOrd="0" presId="urn:microsoft.com/office/officeart/2005/8/layout/hierarchy3"/>
    <dgm:cxn modelId="{CC961FDC-6B0E-4613-B8F4-B0446C3FE665}" type="presOf" srcId="{6B9F4F35-6B7C-46DB-9382-1A7B07C1A24B}" destId="{AAF30BDC-70BA-49BE-B1C7-AFA229540EE2}" srcOrd="0" destOrd="0" presId="urn:microsoft.com/office/officeart/2005/8/layout/hierarchy3"/>
    <dgm:cxn modelId="{EBE85D2E-A224-44C0-8422-E5079C04A0F1}" type="presOf" srcId="{C2E35ACD-724F-4C0C-8330-E442AED09DF2}" destId="{B809F6F8-6748-451A-BEE6-D1AECB59B741}" srcOrd="0" destOrd="0" presId="urn:microsoft.com/office/officeart/2005/8/layout/hierarchy3"/>
    <dgm:cxn modelId="{BEDCB617-15F9-4562-BDF0-6C9C8D2389EA}" type="presOf" srcId="{C37708FA-1338-4129-91CC-3545AD029104}" destId="{B6FF6493-E253-44F1-844C-8665BC8EF3E1}" srcOrd="0" destOrd="0" presId="urn:microsoft.com/office/officeart/2005/8/layout/hierarchy3"/>
    <dgm:cxn modelId="{F5EA6650-1F13-4164-BC40-F6FB05B95E50}" type="presOf" srcId="{E6DA7FF0-68A6-4131-97A2-D63D49790BEA}" destId="{C5A79C89-46DA-4146-8946-D9D3463CF442}" srcOrd="0" destOrd="0" presId="urn:microsoft.com/office/officeart/2005/8/layout/hierarchy3"/>
    <dgm:cxn modelId="{E2D5054D-4BF7-452F-8FE9-B1EC0BC6560C}" type="presParOf" srcId="{C5A79C89-46DA-4146-8946-D9D3463CF442}" destId="{087BED93-4D6B-4102-8788-B656E948B6A3}" srcOrd="0" destOrd="0" presId="urn:microsoft.com/office/officeart/2005/8/layout/hierarchy3"/>
    <dgm:cxn modelId="{944F6289-4908-4838-875F-A260BA5C9874}" type="presParOf" srcId="{087BED93-4D6B-4102-8788-B656E948B6A3}" destId="{BD2FA709-691E-4666-8356-B1C0FBEF8BD2}" srcOrd="0" destOrd="0" presId="urn:microsoft.com/office/officeart/2005/8/layout/hierarchy3"/>
    <dgm:cxn modelId="{7967DD29-7505-48F5-BEA5-0ABD2EB5E85F}" type="presParOf" srcId="{BD2FA709-691E-4666-8356-B1C0FBEF8BD2}" destId="{1A95F617-FE5C-40F1-A934-3952BB6DE952}" srcOrd="0" destOrd="0" presId="urn:microsoft.com/office/officeart/2005/8/layout/hierarchy3"/>
    <dgm:cxn modelId="{C512E5A3-1D6B-4F71-82F6-FC61F932457E}" type="presParOf" srcId="{BD2FA709-691E-4666-8356-B1C0FBEF8BD2}" destId="{5D41F1BD-1A39-4634-91F2-C9FC0ACAEBC3}" srcOrd="1" destOrd="0" presId="urn:microsoft.com/office/officeart/2005/8/layout/hierarchy3"/>
    <dgm:cxn modelId="{1D95A727-F1A5-4658-A9CD-BFDD8D8305EB}" type="presParOf" srcId="{087BED93-4D6B-4102-8788-B656E948B6A3}" destId="{B6B720D9-F443-405F-AD76-4DCAFD940DE1}" srcOrd="1" destOrd="0" presId="urn:microsoft.com/office/officeart/2005/8/layout/hierarchy3"/>
    <dgm:cxn modelId="{D1ECD0EB-33D4-42B0-8941-CC248A81B3D4}" type="presParOf" srcId="{B6B720D9-F443-405F-AD76-4DCAFD940DE1}" destId="{861CE122-6841-40FE-A2F8-BE783854F04B}" srcOrd="0" destOrd="0" presId="urn:microsoft.com/office/officeart/2005/8/layout/hierarchy3"/>
    <dgm:cxn modelId="{B2ACE756-9794-4417-8B94-432767C3599E}" type="presParOf" srcId="{B6B720D9-F443-405F-AD76-4DCAFD940DE1}" destId="{B6FF6493-E253-44F1-844C-8665BC8EF3E1}" srcOrd="1" destOrd="0" presId="urn:microsoft.com/office/officeart/2005/8/layout/hierarchy3"/>
    <dgm:cxn modelId="{7B0943E3-6FA5-43EB-A482-E168D2AF113B}" type="presParOf" srcId="{B6B720D9-F443-405F-AD76-4DCAFD940DE1}" destId="{78811F21-564F-426F-B5D7-D4E8B7B2B68F}" srcOrd="2" destOrd="0" presId="urn:microsoft.com/office/officeart/2005/8/layout/hierarchy3"/>
    <dgm:cxn modelId="{DFA0AE29-E63A-440B-9FC2-1CDE56791D26}" type="presParOf" srcId="{B6B720D9-F443-405F-AD76-4DCAFD940DE1}" destId="{AAF30BDC-70BA-49BE-B1C7-AFA229540EE2}" srcOrd="3" destOrd="0" presId="urn:microsoft.com/office/officeart/2005/8/layout/hierarchy3"/>
    <dgm:cxn modelId="{CA9F2433-FC5F-437E-B2AA-6DFDF6A3FF16}" type="presParOf" srcId="{B6B720D9-F443-405F-AD76-4DCAFD940DE1}" destId="{B809F6F8-6748-451A-BEE6-D1AECB59B741}" srcOrd="4" destOrd="0" presId="urn:microsoft.com/office/officeart/2005/8/layout/hierarchy3"/>
    <dgm:cxn modelId="{F07B899F-FAAC-4EF3-984C-09C407DA18F4}" type="presParOf" srcId="{B6B720D9-F443-405F-AD76-4DCAFD940DE1}" destId="{BF8F3FCE-DFE3-40F1-A2CB-49E55163107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A98710-87B5-40CB-A05F-9A66E9CBD11A}">
      <dsp:nvSpPr>
        <dsp:cNvPr id="0" name=""/>
        <dsp:cNvSpPr/>
      </dsp:nvSpPr>
      <dsp:spPr>
        <a:xfrm>
          <a:off x="0" y="147408"/>
          <a:ext cx="7615262" cy="14840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определяет содержание и организацию образовательной деятельности на уровне дошкольного образования;</a:t>
          </a:r>
          <a:endParaRPr lang="ru-RU" sz="2200" kern="1200" dirty="0"/>
        </a:p>
      </dsp:txBody>
      <dsp:txXfrm>
        <a:off x="0" y="147408"/>
        <a:ext cx="7615262" cy="1484071"/>
      </dsp:txXfrm>
    </dsp:sp>
    <dsp:sp modelId="{E0C6EB83-3C3D-4D07-BC39-E114F572C6E9}">
      <dsp:nvSpPr>
        <dsp:cNvPr id="0" name=""/>
        <dsp:cNvSpPr/>
      </dsp:nvSpPr>
      <dsp:spPr>
        <a:xfrm>
          <a:off x="0" y="1694840"/>
          <a:ext cx="7615262" cy="14840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обеспечивает развитие личности детей дошкольного возраста в различных видах общения и деятельности с учётом их возрастных, индивидуальных психологических и физиологических особенностей;</a:t>
          </a:r>
          <a:endParaRPr lang="ru-RU" sz="2200" kern="1200" dirty="0"/>
        </a:p>
      </dsp:txBody>
      <dsp:txXfrm>
        <a:off x="0" y="1694840"/>
        <a:ext cx="7615262" cy="1484071"/>
      </dsp:txXfrm>
    </dsp:sp>
    <dsp:sp modelId="{DF776303-B394-4D25-8553-DBDCCBBA38ED}">
      <dsp:nvSpPr>
        <dsp:cNvPr id="0" name=""/>
        <dsp:cNvSpPr/>
      </dsp:nvSpPr>
      <dsp:spPr>
        <a:xfrm>
          <a:off x="0" y="3242271"/>
          <a:ext cx="7615262" cy="14840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направлена на решение задач, указанных в Стандарте (пункт 1.6).</a:t>
          </a:r>
          <a:endParaRPr lang="ru-RU" sz="2200" kern="1200" dirty="0"/>
        </a:p>
      </dsp:txBody>
      <dsp:txXfrm>
        <a:off x="0" y="3242271"/>
        <a:ext cx="7615262" cy="14840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AC37BD-B21B-4729-A31A-323A62C35052}">
      <dsp:nvSpPr>
        <dsp:cNvPr id="0" name=""/>
        <dsp:cNvSpPr/>
      </dsp:nvSpPr>
      <dsp:spPr>
        <a:xfrm>
          <a:off x="0" y="129759"/>
          <a:ext cx="7239000" cy="2260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условий развития ребенка</a:t>
          </a:r>
          <a:r>
            <a:rPr lang="ru-RU" sz="2300" kern="1200" dirty="0" smtClean="0">
              <a:solidFill>
                <a:schemeClr val="tx1"/>
              </a:solidFill>
            </a:rPr>
            <a:t>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0" y="129759"/>
        <a:ext cx="7239000" cy="2260440"/>
      </dsp:txXfrm>
    </dsp:sp>
    <dsp:sp modelId="{5837E219-AD6B-4C7E-9110-D6C6668F37F9}">
      <dsp:nvSpPr>
        <dsp:cNvPr id="0" name=""/>
        <dsp:cNvSpPr/>
      </dsp:nvSpPr>
      <dsp:spPr>
        <a:xfrm>
          <a:off x="0" y="2456439"/>
          <a:ext cx="7239000" cy="2260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развивающей образовательной среды</a:t>
          </a:r>
          <a:r>
            <a:rPr lang="ru-RU" sz="2300" kern="1200" dirty="0" smtClean="0">
              <a:solidFill>
                <a:schemeClr val="tx1"/>
              </a:solidFill>
            </a:rPr>
            <a:t>, которая представляет собой систему условий социализации и индивидуализации детей.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0" y="2456439"/>
        <a:ext cx="7239000" cy="22604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EF8CF3-E5EA-4C40-A4FC-EBD682D2EAC4}">
      <dsp:nvSpPr>
        <dsp:cNvPr id="0" name=""/>
        <dsp:cNvSpPr/>
      </dsp:nvSpPr>
      <dsp:spPr>
        <a:xfrm rot="10800000">
          <a:off x="586960" y="4050"/>
          <a:ext cx="6096415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83820" rIns="156464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продолжительность пребывания детей в Организации, </a:t>
          </a:r>
          <a:endParaRPr lang="ru-RU" sz="2200" kern="1200" dirty="0">
            <a:solidFill>
              <a:schemeClr val="tx1"/>
            </a:solidFill>
          </a:endParaRPr>
        </a:p>
      </dsp:txBody>
      <dsp:txXfrm rot="10800000">
        <a:off x="586960" y="4050"/>
        <a:ext cx="6096415" cy="1345153"/>
      </dsp:txXfrm>
    </dsp:sp>
    <dsp:sp modelId="{02AF2C79-17FC-4BE0-B3D7-B1A0C2C89A3D}">
      <dsp:nvSpPr>
        <dsp:cNvPr id="0" name=""/>
        <dsp:cNvSpPr/>
      </dsp:nvSpPr>
      <dsp:spPr>
        <a:xfrm>
          <a:off x="0" y="0"/>
          <a:ext cx="1345153" cy="134515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85DBEA-3BA2-46BE-B30A-F6F757A54BF5}">
      <dsp:nvSpPr>
        <dsp:cNvPr id="0" name=""/>
        <dsp:cNvSpPr/>
      </dsp:nvSpPr>
      <dsp:spPr>
        <a:xfrm rot="10800000">
          <a:off x="554069" y="1750742"/>
          <a:ext cx="6140270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83820" rIns="156464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режим работы Организации в соответствии с объёмом решаемых задач образовательной деятельности, </a:t>
          </a:r>
          <a:endParaRPr lang="ru-RU" sz="2200" kern="1200" dirty="0">
            <a:solidFill>
              <a:schemeClr val="tx1"/>
            </a:solidFill>
          </a:endParaRPr>
        </a:p>
      </dsp:txBody>
      <dsp:txXfrm rot="10800000">
        <a:off x="554069" y="1750742"/>
        <a:ext cx="6140270" cy="1345153"/>
      </dsp:txXfrm>
    </dsp:sp>
    <dsp:sp modelId="{AF11E900-BCD8-469C-A2B8-9DC4AA4A3F61}">
      <dsp:nvSpPr>
        <dsp:cNvPr id="0" name=""/>
        <dsp:cNvSpPr/>
      </dsp:nvSpPr>
      <dsp:spPr>
        <a:xfrm>
          <a:off x="16633" y="1747957"/>
          <a:ext cx="1345153" cy="134515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98DDA7-2225-4FB8-BB28-2DB3BAA121B8}">
      <dsp:nvSpPr>
        <dsp:cNvPr id="0" name=""/>
        <dsp:cNvSpPr/>
      </dsp:nvSpPr>
      <dsp:spPr>
        <a:xfrm rot="10800000">
          <a:off x="638878" y="3497433"/>
          <a:ext cx="6027191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83820" rIns="156464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предельную наполняемость Групп. </a:t>
          </a:r>
          <a:endParaRPr lang="ru-RU" sz="2200" kern="1200" dirty="0">
            <a:solidFill>
              <a:schemeClr val="tx1"/>
            </a:solidFill>
          </a:endParaRPr>
        </a:p>
      </dsp:txBody>
      <dsp:txXfrm rot="10800000">
        <a:off x="638878" y="3497433"/>
        <a:ext cx="6027191" cy="1345153"/>
      </dsp:txXfrm>
    </dsp:sp>
    <dsp:sp modelId="{0CE391B2-358B-4E98-B91C-BC8B2F2F7A01}">
      <dsp:nvSpPr>
        <dsp:cNvPr id="0" name=""/>
        <dsp:cNvSpPr/>
      </dsp:nvSpPr>
      <dsp:spPr>
        <a:xfrm>
          <a:off x="0" y="3501484"/>
          <a:ext cx="1345153" cy="134515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95F617-FE5C-40F1-A934-3952BB6DE952}">
      <dsp:nvSpPr>
        <dsp:cNvPr id="0" name=""/>
        <dsp:cNvSpPr/>
      </dsp:nvSpPr>
      <dsp:spPr>
        <a:xfrm>
          <a:off x="1641410" y="876"/>
          <a:ext cx="4180578" cy="8869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Разделы Программы</a:t>
          </a:r>
          <a:endParaRPr lang="ru-RU" sz="2400" kern="1200" dirty="0"/>
        </a:p>
      </dsp:txBody>
      <dsp:txXfrm>
        <a:off x="1641410" y="876"/>
        <a:ext cx="4180578" cy="886959"/>
      </dsp:txXfrm>
    </dsp:sp>
    <dsp:sp modelId="{861CE122-6841-40FE-A2F8-BE783854F04B}">
      <dsp:nvSpPr>
        <dsp:cNvPr id="0" name=""/>
        <dsp:cNvSpPr/>
      </dsp:nvSpPr>
      <dsp:spPr>
        <a:xfrm>
          <a:off x="2059468" y="887836"/>
          <a:ext cx="418057" cy="665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5219"/>
              </a:lnTo>
              <a:lnTo>
                <a:pt x="418057" y="66521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FF6493-E253-44F1-844C-8665BC8EF3E1}">
      <dsp:nvSpPr>
        <dsp:cNvPr id="0" name=""/>
        <dsp:cNvSpPr/>
      </dsp:nvSpPr>
      <dsp:spPr>
        <a:xfrm>
          <a:off x="2477526" y="1109576"/>
          <a:ext cx="3344462" cy="886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Целевой </a:t>
          </a:r>
          <a:endParaRPr lang="ru-RU" sz="2400" kern="1200" dirty="0"/>
        </a:p>
      </dsp:txBody>
      <dsp:txXfrm>
        <a:off x="2477526" y="1109576"/>
        <a:ext cx="3344462" cy="886959"/>
      </dsp:txXfrm>
    </dsp:sp>
    <dsp:sp modelId="{78811F21-564F-426F-B5D7-D4E8B7B2B68F}">
      <dsp:nvSpPr>
        <dsp:cNvPr id="0" name=""/>
        <dsp:cNvSpPr/>
      </dsp:nvSpPr>
      <dsp:spPr>
        <a:xfrm>
          <a:off x="2059468" y="887836"/>
          <a:ext cx="418057" cy="1773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3919"/>
              </a:lnTo>
              <a:lnTo>
                <a:pt x="418057" y="177391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30BDC-70BA-49BE-B1C7-AFA229540EE2}">
      <dsp:nvSpPr>
        <dsp:cNvPr id="0" name=""/>
        <dsp:cNvSpPr/>
      </dsp:nvSpPr>
      <dsp:spPr>
        <a:xfrm>
          <a:off x="2477526" y="2218276"/>
          <a:ext cx="3346563" cy="886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Содержательный</a:t>
          </a:r>
          <a:endParaRPr lang="ru-RU" sz="2400" kern="1200" dirty="0"/>
        </a:p>
      </dsp:txBody>
      <dsp:txXfrm>
        <a:off x="2477526" y="2218276"/>
        <a:ext cx="3346563" cy="886959"/>
      </dsp:txXfrm>
    </dsp:sp>
    <dsp:sp modelId="{B809F6F8-6748-451A-BEE6-D1AECB59B741}">
      <dsp:nvSpPr>
        <dsp:cNvPr id="0" name=""/>
        <dsp:cNvSpPr/>
      </dsp:nvSpPr>
      <dsp:spPr>
        <a:xfrm>
          <a:off x="2059468" y="887836"/>
          <a:ext cx="418057" cy="288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2619"/>
              </a:lnTo>
              <a:lnTo>
                <a:pt x="418057" y="288261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F3FCE-DFE3-40F1-A2CB-49E55163107F}">
      <dsp:nvSpPr>
        <dsp:cNvPr id="0" name=""/>
        <dsp:cNvSpPr/>
      </dsp:nvSpPr>
      <dsp:spPr>
        <a:xfrm>
          <a:off x="2477526" y="3326976"/>
          <a:ext cx="3348663" cy="886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Организационный</a:t>
          </a:r>
          <a:endParaRPr lang="ru-RU" sz="2400" kern="1200" dirty="0"/>
        </a:p>
      </dsp:txBody>
      <dsp:txXfrm>
        <a:off x="2477526" y="3326976"/>
        <a:ext cx="3348663" cy="886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62C08B-F0E4-4D49-879B-C6726DAA3D8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B902BA-D6A6-43D9-B738-B332A6F729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-243408"/>
            <a:ext cx="7812360" cy="59766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Основная образовательная программа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МОУ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«начальная общеобразовательная школа  р.п. Озинки»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для детей с 1,5 до 7 лет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6143644"/>
            <a:ext cx="6858048" cy="4667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21537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6000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 деятельности 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  – 3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479"/>
                        </a:spcBef>
                        <a:buClr>
                          <a:srgbClr val="31B6FD"/>
                        </a:buClr>
                        <a:buSzPct val="100000"/>
                        <a:buFont typeface="Symbol" pitchFamily="16"/>
                        <a:buChar char=""/>
                      </a:pPr>
                      <a:r>
                        <a:rPr lang="ru-RU" b="1" dirty="0" smtClean="0">
                          <a:latin typeface="Candara" pitchFamily="18"/>
                        </a:rPr>
                        <a:t>в раннем возрасте</a:t>
                      </a:r>
                      <a:r>
                        <a:rPr lang="ru-RU" dirty="0" smtClean="0">
                          <a:latin typeface="Candara" pitchFamily="18"/>
                        </a:rPr>
                        <a:t> (1,5 лет - 3 года) - предметная деятельность и игры с составными и динамическими игрушками; экспериментирование с материалами и веществами (песок, вода, тесто и пр.), общение с взрослым и совместные игры со сверстниками под руководством взрослого, самообслуживание и действия с бытовыми предметами-орудиями (ложка, совок, лопатка и пр.), восприятие смысла музыки, сказок, стихов, рассматривание картинок, двигательная активность;</a:t>
                      </a:r>
                      <a:endParaRPr lang="ru-RU" dirty="0">
                        <a:latin typeface="Candara" pitchFamily="1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85728"/>
          <a:ext cx="8215370" cy="59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6000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 деятельности 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Дошкольный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возраст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 года – 7 лет)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игровая, включая сюжетно-ролевую игру, игру с правилами и другие виды игры,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коммуникативная (общение и взаимодействие со взрослыми и сверстниками),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познавательно-исследовательская (исследования объектов окружающего мира и экспериментирования с ними),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восприятие художественной литературы и фольклора,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самообслуживание и элементарный бытовой труд (в помещении и на улице),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конструирование из разного материала, включая конструкторы, модули, бумагу, природный и иной материал,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изобразительная (рисование, лепка, аппликация),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музыкальная (восприятие и понимание смысла музыкальных произведений, пение, музыкально-ритмические движения, игры на детских музыкальных инструментах)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двигательная (овладение основными движениями).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4294967295"/>
          </p:nvPr>
        </p:nvGraphicFramePr>
        <p:xfrm>
          <a:off x="0" y="285750"/>
          <a:ext cx="7467600" cy="4214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zarubina\Pictures\atten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714884"/>
            <a:ext cx="1062074" cy="1800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Целевой раздел включает: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000108"/>
            <a:ext cx="342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Пояснительная записка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000108"/>
            <a:ext cx="3600000" cy="90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Планируемые результаты освоения Программы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071678"/>
            <a:ext cx="3420000" cy="4357718"/>
          </a:xfrm>
          <a:prstGeom prst="roundRect">
            <a:avLst>
              <a:gd name="adj" fmla="val 700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82563" indent="-182563" algn="just"/>
            <a:r>
              <a:rPr lang="ru-RU" b="1" i="1" dirty="0" smtClean="0"/>
              <a:t>Раскрывает :</a:t>
            </a:r>
          </a:p>
          <a:p>
            <a:pPr marL="182563" indent="-182563" algn="just">
              <a:buFont typeface="Arial" pitchFamily="34" charset="0"/>
              <a:buChar char="•"/>
            </a:pPr>
            <a:r>
              <a:rPr lang="ru-RU" dirty="0" smtClean="0"/>
              <a:t>цели </a:t>
            </a:r>
            <a:r>
              <a:rPr lang="ru-RU" dirty="0"/>
              <a:t>и задачи реализации Программы;</a:t>
            </a:r>
          </a:p>
          <a:p>
            <a:pPr marL="182563" indent="-182563" algn="just">
              <a:buFont typeface="Arial" pitchFamily="34" charset="0"/>
              <a:buChar char="•"/>
            </a:pPr>
            <a:r>
              <a:rPr lang="ru-RU" dirty="0"/>
              <a:t>принципы и подходы к формированию Программы;</a:t>
            </a:r>
          </a:p>
          <a:p>
            <a:pPr marL="182563" indent="-182563" algn="just">
              <a:buFont typeface="Arial" pitchFamily="34" charset="0"/>
              <a:buChar char="•"/>
            </a:pPr>
            <a:r>
              <a:rPr lang="ru-RU" dirty="0"/>
              <a:t>значимые для разработки и реализации Программы характеристики, в том числе характеристики особенностей развития </a:t>
            </a:r>
            <a:r>
              <a:rPr lang="ru-RU" dirty="0" smtClean="0"/>
              <a:t>детей </a:t>
            </a:r>
            <a:r>
              <a:rPr lang="ru-RU" dirty="0"/>
              <a:t>дошкольного возраста.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2071678"/>
            <a:ext cx="3600000" cy="4357718"/>
          </a:xfrm>
          <a:prstGeom prst="roundRect">
            <a:avLst>
              <a:gd name="adj" fmla="val 700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82563" indent="-182563" algn="just"/>
            <a:r>
              <a:rPr lang="ru-RU" b="1" i="1" dirty="0" smtClean="0"/>
              <a:t>Конкретизируют:</a:t>
            </a:r>
          </a:p>
          <a:p>
            <a:pPr marL="182563" indent="-182563" algn="just">
              <a:buFont typeface="Arial" pitchFamily="34" charset="0"/>
              <a:buChar char="•"/>
            </a:pPr>
            <a:r>
              <a:rPr lang="ru-RU" dirty="0" smtClean="0"/>
              <a:t> требования Стандарта к целевым ориентирам в частях Программы, с учетом возрастных возможностей и индивидуальных различий (индивидуальных траекторий развития) детей.</a:t>
            </a:r>
          </a:p>
          <a:p>
            <a:pPr marL="182563" indent="-182563"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Содержательный раздел включает: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600200"/>
            <a:ext cx="7786742" cy="487375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dirty="0" smtClean="0">
                <a:solidFill>
                  <a:schemeClr val="bg1"/>
                </a:solidFill>
              </a:rPr>
              <a:t>1. Описание образовательной деятельности, форм, способов, методов и средств реализации Программы по пяти образовательным областям (включая описание части, формируемой участниками образовательных отношений)</a:t>
            </a:r>
          </a:p>
          <a:p>
            <a:pPr marL="457200" indent="-457200">
              <a:buNone/>
            </a:pPr>
            <a:r>
              <a:rPr lang="ru-RU" dirty="0" smtClean="0">
                <a:solidFill>
                  <a:schemeClr val="bg1"/>
                </a:solidFill>
              </a:rPr>
              <a:t>      Способы и направления поддержки детской инициативы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Особенности взаимодействия        педагогического    коллектива с семьями  воспитанников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3.Диагностика (мониторинг).</a:t>
            </a:r>
          </a:p>
          <a:p>
            <a:pPr marL="457200" indent="-457200" algn="just">
              <a:spcAft>
                <a:spcPts val="600"/>
              </a:spcAft>
              <a:buSzPct val="100000"/>
              <a:buFont typeface="+mj-lt"/>
              <a:buAutoNum type="arabicPeriod"/>
            </a:pPr>
            <a:endParaRPr lang="ru-RU" dirty="0" smtClean="0"/>
          </a:p>
          <a:p>
            <a:pPr marL="457200" indent="-457200" algn="just">
              <a:spcAft>
                <a:spcPts val="600"/>
              </a:spcAft>
              <a:buSzPct val="100000"/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Организационный раздел  содержит 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описание материально-технического обеспечения Программы;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обеспеченность методическими материалами и средствами обучения и воспитания; 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распорядок и /или режим дня</a:t>
            </a:r>
            <a:r>
              <a:rPr lang="ru-RU" sz="2000" i="1" dirty="0" smtClean="0">
                <a:solidFill>
                  <a:schemeClr val="bg1"/>
                </a:solidFill>
              </a:rPr>
              <a:t>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календарный график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режим двигательной активности;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особенности традиционных событий, праздников, мероприятий, т.е. комплексно-тематическое планирование для каждой возрастной группы;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особенности организации развивающей предметно-пространственной среды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комплексно – тематическое планирование</a:t>
            </a:r>
          </a:p>
          <a:p>
            <a:pPr algn="just">
              <a:spcAft>
                <a:spcPts val="600"/>
              </a:spcAft>
              <a:buNone/>
            </a:pPr>
            <a:endParaRPr lang="ru-RU" sz="2200" dirty="0" smtClean="0"/>
          </a:p>
          <a:p>
            <a:pPr algn="just">
              <a:spcAft>
                <a:spcPts val="600"/>
              </a:spcAft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073E87"/>
                </a:solidFill>
              </a:rPr>
              <a:t>Целевые ориентиры на этапе завершения дошкольного образования</a:t>
            </a:r>
            <a:br>
              <a:rPr lang="ru-RU" sz="1600" dirty="0" smtClean="0">
                <a:solidFill>
                  <a:srgbClr val="073E87"/>
                </a:solidFill>
              </a:rPr>
            </a:br>
            <a:r>
              <a:rPr lang="ru-RU" sz="1600" dirty="0" smtClean="0">
                <a:solidFill>
                  <a:srgbClr val="073E87"/>
                </a:solidFill>
              </a:rPr>
              <a:t/>
            </a:r>
            <a:br>
              <a:rPr lang="ru-RU" sz="1600" dirty="0" smtClean="0">
                <a:solidFill>
                  <a:srgbClr val="073E87"/>
                </a:solidFill>
              </a:rPr>
            </a:br>
            <a:r>
              <a:rPr lang="ru-RU" sz="1600" dirty="0" smtClean="0">
                <a:solidFill>
                  <a:srgbClr val="073E87"/>
                </a:solidFill>
              </a:rPr>
              <a:t>Модель выпускника ДОУ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7500990" cy="5165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Владеет основными культурными способами деятельности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Проявляет инициативу и самостоятельность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Положительно относится к миру, к людям, самому себе, участвует  в совместных играх, способен договариваться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Адекватно проявляет свои чувства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Владеет разными формами и видами игр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Хорошо владеет устной речью, может выражать свои мысли и желания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Развита мелкая моторика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Способен к волевым усилиям, может следовать социальным нормам поведения в различных видах деятельности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Соблюдает правила безопасного поведения и личной гигиены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Проявляет любознательность, интересуется причинно-следственными связями, склонен наблюдать, экспериментировать</a:t>
            </a:r>
          </a:p>
          <a:p>
            <a:pPr lvl="0">
              <a:spcBef>
                <a:spcPts val="479"/>
              </a:spcBef>
              <a:buClr>
                <a:srgbClr val="31B6FD"/>
              </a:buClr>
              <a:buSzPct val="100000"/>
              <a:buFont typeface="Wingdings"/>
              <a:buChar char="Ø"/>
            </a:pPr>
            <a:r>
              <a:rPr lang="ru-RU" dirty="0" smtClean="0">
                <a:latin typeface="Candara" pitchFamily="18"/>
              </a:rPr>
              <a:t>Обладает начальными знаниями о себе, природном  и социальном мире, в котором живет</a:t>
            </a:r>
            <a:endParaRPr lang="ru-RU" dirty="0">
              <a:latin typeface="Candara" pitchFamily="1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0034" y="2571744"/>
            <a:ext cx="8001056" cy="1505329"/>
            <a:chOff x="0" y="1828476"/>
            <a:chExt cx="5638815" cy="142445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1828476"/>
              <a:ext cx="5638815" cy="1216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59399" y="1887875"/>
              <a:ext cx="5520017" cy="13650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just"/>
              <a:r>
                <a:rPr lang="ru-RU" sz="2000" dirty="0" smtClean="0">
                  <a:solidFill>
                    <a:schemeClr val="tx1"/>
                  </a:solidFill>
                </a:rPr>
                <a:t>Образовательная программа дошкольного образования самостоятельно разрабатывается и 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утверждается образовательной организацией.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 descr="C:\Users\zarubina\Pictures\1a20295c7f7b_xclamation-point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1389845" cy="1500197"/>
          </a:xfrm>
          <a:prstGeom prst="rect">
            <a:avLst/>
          </a:prstGeom>
          <a:noFill/>
        </p:spPr>
      </p:pic>
      <p:sp>
        <p:nvSpPr>
          <p:cNvPr id="13" name="Скругленный прямоугольник 4"/>
          <p:cNvSpPr/>
          <p:nvPr/>
        </p:nvSpPr>
        <p:spPr>
          <a:xfrm>
            <a:off x="584317" y="4110417"/>
            <a:ext cx="7832491" cy="7112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just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rgbClr val="FF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71472" y="4437112"/>
            <a:ext cx="7286676" cy="2135160"/>
            <a:chOff x="0" y="1828476"/>
            <a:chExt cx="5638815" cy="121680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1828476"/>
              <a:ext cx="5638815" cy="1216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59399" y="1887875"/>
              <a:ext cx="5520017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just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solidFill>
                    <a:schemeClr val="tx1"/>
                  </a:solidFill>
                </a:rPr>
                <a:t>Освоение образовательных программ дошкольного образования 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не сопровождается проведением промежуточных аттестаций и итоговой аттестации обучающихся</a:t>
              </a:r>
              <a:endParaRPr lang="ru-RU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785918" y="357166"/>
            <a:ext cx="6715172" cy="2000264"/>
            <a:chOff x="0" y="1828476"/>
            <a:chExt cx="5638815" cy="1216800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1828476"/>
              <a:ext cx="5638815" cy="1216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59399" y="1887875"/>
              <a:ext cx="5405020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just"/>
              <a:r>
                <a:rPr lang="ru-RU" sz="2000" dirty="0" smtClean="0">
                  <a:solidFill>
                    <a:schemeClr val="tx1"/>
                  </a:solidFill>
                </a:rPr>
                <a:t>Требования к структуре, объему, условиям реализации и результатам освоения образовательной программы дошкольного образования определяются 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федеральным государственным образовательным стандартом дошкольного образования.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Образовательная</a:t>
            </a:r>
            <a:r>
              <a:rPr lang="ru-RU" sz="2800" dirty="0" smtClean="0">
                <a:latin typeface="Arial Black" pitchFamily="34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программа: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15262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Программа направлена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создание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Программа определяет: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Образовательная программа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МОУ «</a:t>
            </a:r>
            <a:r>
              <a:rPr lang="ru-RU" dirty="0" smtClean="0">
                <a:solidFill>
                  <a:schemeClr val="bg1"/>
                </a:solidFill>
              </a:rPr>
              <a:t>НОШ </a:t>
            </a:r>
            <a:r>
              <a:rPr lang="ru-RU" dirty="0" smtClean="0">
                <a:solidFill>
                  <a:schemeClr val="bg1"/>
                </a:solidFill>
              </a:rPr>
              <a:t>р.п. </a:t>
            </a:r>
            <a:r>
              <a:rPr lang="ru-RU" dirty="0" smtClean="0">
                <a:solidFill>
                  <a:schemeClr val="bg1"/>
                </a:solidFill>
              </a:rPr>
              <a:t>Озинки»  </a:t>
            </a:r>
            <a:r>
              <a:rPr lang="ru-RU" dirty="0" smtClean="0">
                <a:solidFill>
                  <a:schemeClr val="bg1"/>
                </a:solidFill>
              </a:rPr>
              <a:t>обеспечивает разностороннее развитие детей в возрасте от 1,5 до 7 лет с учётом их возрастных и индивидуальных особенностей по основным образовательным областям: «физическое развитие», «социально - коммуникативное развитие», «познавательное развитие», «речевое развитие» и «художественно-эстетическое развитие».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Основная Образовательная Программа </a:t>
            </a:r>
            <a:r>
              <a:rPr lang="ru-RU" dirty="0" smtClean="0">
                <a:solidFill>
                  <a:schemeClr val="bg1"/>
                </a:solidFill>
              </a:rPr>
              <a:t>         МОУ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smtClean="0">
                <a:solidFill>
                  <a:schemeClr val="bg1"/>
                </a:solidFill>
              </a:rPr>
              <a:t>НОШ </a:t>
            </a:r>
            <a:r>
              <a:rPr lang="ru-RU" dirty="0" smtClean="0">
                <a:solidFill>
                  <a:schemeClr val="bg1"/>
                </a:solidFill>
              </a:rPr>
              <a:t>р.п. </a:t>
            </a:r>
            <a:r>
              <a:rPr lang="ru-RU" dirty="0" smtClean="0">
                <a:solidFill>
                  <a:schemeClr val="bg1"/>
                </a:solidFill>
              </a:rPr>
              <a:t>Озинки»</a:t>
            </a: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составлена на основе примерной общеобразовательной программы дошкольного образования «От рождения до школы»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под редакцией Н.Е. </a:t>
            </a:r>
            <a:r>
              <a:rPr lang="ru-RU" dirty="0" err="1" smtClean="0">
                <a:solidFill>
                  <a:schemeClr val="bg1"/>
                </a:solidFill>
              </a:rPr>
              <a:t>Вераксы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Т.С. Комаровой, М.А. Васильевой.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408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взаимодействие педагогического коллектива с семьями детей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Всестороннее развитие детей посредством педагогического просвещения родителей с использованием инновационных форм сотрудничества с семьями воспитанников, профилактика нарушений в детско-родительских отношениях.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Работа с коллективом </a:t>
            </a:r>
            <a:r>
              <a:rPr lang="ru-RU" dirty="0" smtClean="0">
                <a:solidFill>
                  <a:schemeClr val="bg1"/>
                </a:solidFill>
              </a:rPr>
              <a:t>МОУ </a:t>
            </a:r>
            <a:r>
              <a:rPr lang="ru-RU" dirty="0" smtClean="0">
                <a:solidFill>
                  <a:schemeClr val="bg1"/>
                </a:solidFill>
              </a:rPr>
              <a:t>по организации взаимодействия с семьей, ознакомление педагогов с системой новых форм работы с родителями.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Повышение педагогической культуры родителей.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Вовлечение родителей в деятельность ДОУ, совместная работа по обмену опытом в ходе воспитания и развития детей.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Программа обеспечивает достижение воспитанниками готовности к школе. Методологической и теоретической основой определения содержания основной образовательной программы являются правовые акты Российской Федерации: Федеральный закон от 29 декабря 2012 г. N 273- ФЗ «Об образовании в Российской Федерации», приказ </a:t>
            </a:r>
            <a:r>
              <a:rPr lang="ru-RU" dirty="0" err="1" smtClean="0">
                <a:solidFill>
                  <a:schemeClr val="bg1"/>
                </a:solidFill>
              </a:rPr>
              <a:t>Минобрнауки</a:t>
            </a:r>
            <a:r>
              <a:rPr lang="ru-RU" dirty="0" smtClean="0">
                <a:solidFill>
                  <a:schemeClr val="bg1"/>
                </a:solidFill>
              </a:rPr>
              <a:t> России от 17.10.2013г. № 1155 «Об утверждении федерального государственного образовательного стандарта дошкольного образования», </a:t>
            </a:r>
            <a:r>
              <a:rPr lang="ru-RU" dirty="0" err="1" smtClean="0">
                <a:solidFill>
                  <a:schemeClr val="bg1"/>
                </a:solidFill>
              </a:rPr>
              <a:t>СанПин</a:t>
            </a:r>
            <a:r>
              <a:rPr lang="ru-RU" dirty="0" smtClean="0">
                <a:solidFill>
                  <a:schemeClr val="bg1"/>
                </a:solidFill>
              </a:rPr>
              <a:t> от 15 мая 2013 г. N 26 2.4.1.3049-13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880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Основная образовательная программа  МОУ  «начальная общеобразовательная школа  р.п. Озинки» для детей с 1,5 до 7 лет</vt:lpstr>
      <vt:lpstr>Слайд 2</vt:lpstr>
      <vt:lpstr>Образовательная  программа:</vt:lpstr>
      <vt:lpstr>Программа направлена  на создание:</vt:lpstr>
      <vt:lpstr>Программа определяет: </vt:lpstr>
      <vt:lpstr>Слайд 6</vt:lpstr>
      <vt:lpstr>Слайд 7</vt:lpstr>
      <vt:lpstr>  взаимодействие педагогического коллектива с семьями детей. </vt:lpstr>
      <vt:lpstr>Слайд 9</vt:lpstr>
      <vt:lpstr>Слайд 10</vt:lpstr>
      <vt:lpstr>Слайд 11</vt:lpstr>
      <vt:lpstr>Слайд 12</vt:lpstr>
      <vt:lpstr> Целевой раздел включает:</vt:lpstr>
      <vt:lpstr>Содержательный раздел включает:</vt:lpstr>
      <vt:lpstr>Организационный раздел  содержит :</vt:lpstr>
      <vt:lpstr>Целевые ориентиры на этапе завершения дошкольного образования  Модель выпускника ДОУ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 к структуре и содержанию основной образовательной программе дошкольного образования</dc:title>
  <dc:creator>zarubina</dc:creator>
  <cp:lastModifiedBy>User</cp:lastModifiedBy>
  <cp:revision>45</cp:revision>
  <dcterms:created xsi:type="dcterms:W3CDTF">2013-12-13T05:19:47Z</dcterms:created>
  <dcterms:modified xsi:type="dcterms:W3CDTF">2019-11-28T11:15:48Z</dcterms:modified>
</cp:coreProperties>
</file>